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023066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2-7 м/с. Температура воздуха ночью 4-6, днем 20-22 тепла.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934314"/>
              </p:ext>
            </p:extLst>
          </p:nvPr>
        </p:nvGraphicFramePr>
        <p:xfrm>
          <a:off x="5061801" y="4194046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61801" y="238217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21476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4251</cp:revision>
  <cp:lastPrinted>2021-10-14T11:15:53Z</cp:lastPrinted>
  <dcterms:created xsi:type="dcterms:W3CDTF">2018-03-27T06:03:00Z</dcterms:created>
  <dcterms:modified xsi:type="dcterms:W3CDTF">2026-04-24T07:25:01Z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